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90" y="77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2021/9/22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2021/9/22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2021/9/22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2021/9/22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2021/9/22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2021/9/22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2021/9/22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2021/9/22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2021/9/22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2021/9/22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2021/9/22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2021/9/22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07450" y="4192688"/>
            <a:ext cx="3528392" cy="576064"/>
          </a:xfrm>
        </p:spPr>
        <p:txBody>
          <a:bodyPr>
            <a:noAutofit/>
          </a:bodyPr>
          <a:lstStyle/>
          <a:p>
            <a:r>
              <a:rPr lang="zh-TW" altLang="en-US" sz="28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掃描下載中文版手冊</a:t>
            </a: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4572000" y="4192688"/>
            <a:ext cx="3960440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2500" dirty="0" err="1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Cuốn</a:t>
            </a:r>
            <a:r>
              <a:rPr lang="en-US" altLang="zh-TW" sz="25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2500" dirty="0" err="1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Sách</a:t>
            </a:r>
            <a:r>
              <a:rPr lang="en-US" altLang="zh-TW" sz="25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2500" dirty="0" err="1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Nhỏ</a:t>
            </a:r>
            <a:r>
              <a:rPr lang="en-US" altLang="zh-TW" sz="25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2500" dirty="0" err="1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Hội</a:t>
            </a:r>
            <a:r>
              <a:rPr lang="en-US" altLang="zh-TW" sz="25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2500" dirty="0" err="1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Nghị</a:t>
            </a:r>
            <a:endParaRPr lang="zh-TW" altLang="en-US" sz="250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88" y="435754"/>
            <a:ext cx="3600400" cy="360040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020" y="432202"/>
            <a:ext cx="3600400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355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</Words>
  <Application>Microsoft Office PowerPoint</Application>
  <PresentationFormat>如螢幕大小 (16:9)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新細明體</vt:lpstr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user3</dc:creator>
  <cp:lastModifiedBy>n1026</cp:lastModifiedBy>
  <cp:revision>3</cp:revision>
  <dcterms:created xsi:type="dcterms:W3CDTF">2020-09-28T01:34:35Z</dcterms:created>
  <dcterms:modified xsi:type="dcterms:W3CDTF">2021-09-22T08:37:40Z</dcterms:modified>
</cp:coreProperties>
</file>